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84" r:id="rId2"/>
    <p:sldMasterId id="2147483672" r:id="rId3"/>
    <p:sldMasterId id="2147483681" r:id="rId4"/>
  </p:sldMasterIdLst>
  <p:sldIdLst>
    <p:sldId id="262" r:id="rId5"/>
    <p:sldId id="258" r:id="rId6"/>
    <p:sldId id="263" r:id="rId7"/>
    <p:sldId id="264" r:id="rId8"/>
    <p:sldId id="261" r:id="rId9"/>
    <p:sldId id="268" r:id="rId10"/>
    <p:sldId id="266" r:id="rId11"/>
    <p:sldId id="260" r:id="rId12"/>
    <p:sldId id="265" r:id="rId13"/>
    <p:sldId id="267" r:id="rId14"/>
    <p:sldId id="259" r:id="rId1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/>
    <p:restoredTop sz="94643"/>
  </p:normalViewPr>
  <p:slideViewPr>
    <p:cSldViewPr snapToGrid="0" snapToObjects="1">
      <p:cViewPr varScale="1">
        <p:scale>
          <a:sx n="113" d="100"/>
          <a:sy n="113" d="100"/>
        </p:scale>
        <p:origin x="18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2262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EE07CC45-2AAD-C347-9CC6-8D2200032366}" type="datetimeFigureOut">
              <a:rPr kumimoji="1" lang="zh-CN" altLang="en-US" smtClean="0"/>
              <a:t>17/5/2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9592B14F-14F7-BC4E-A58A-B2D4396A8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8991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7ECF5-404B-A14C-B23D-ED674B980582}" type="datetimeFigureOut">
              <a:rPr kumimoji="1" lang="zh-CN" altLang="en-US" smtClean="0"/>
              <a:t>17/5/2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244827" y="308682"/>
            <a:ext cx="4248150" cy="515408"/>
          </a:xfrm>
        </p:spPr>
        <p:txBody>
          <a:bodyPr>
            <a:normAutofit/>
          </a:bodyPr>
          <a:lstStyle>
            <a:lvl1pPr>
              <a:defRPr sz="2400" b="1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defRPr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8191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7739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Relationship Id="rId3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4.xml"/><Relationship Id="rId3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4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7ECF5-404B-A14C-B23D-ED674B980582}" type="datetimeFigureOut">
              <a:rPr kumimoji="1" lang="zh-CN" altLang="en-US" smtClean="0"/>
              <a:t>17/5/2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Picture 4" descr="E:\常规物料\PPT规范\模板\PPT规范设计-15-15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12" y="365125"/>
            <a:ext cx="42839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1261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7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21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318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347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VUE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组件开发实战</a:t>
            </a:r>
            <a:endParaRPr lang="en-US" altLang="zh-CN" sz="1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5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475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2951869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2870729" y="3101728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  <a:endParaRPr lang="zh-CN" altLang="en-US" sz="2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8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4300891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4"/>
          <p:cNvSpPr txBox="1"/>
          <p:nvPr/>
        </p:nvSpPr>
        <p:spPr>
          <a:xfrm>
            <a:off x="2870729" y="4450750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  <a:endParaRPr lang="zh-CN" altLang="en-US" sz="2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0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1602847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4"/>
          <p:cNvSpPr txBox="1"/>
          <p:nvPr/>
        </p:nvSpPr>
        <p:spPr>
          <a:xfrm>
            <a:off x="2870729" y="1732386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just"/>
            <a:r>
              <a:rPr lang="zh-CN" altLang="en-US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  <a:endParaRPr lang="zh-CN" altLang="en-US" sz="2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2029707" y="1708838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smtClean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1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061634" y="3048793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2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061634" y="4397815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3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404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/>
            <a:r>
              <a:rPr lang="zh-CN" altLang="en-US" sz="3600" b="1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960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3971"/>
            <a:ext cx="9144000" cy="527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942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821"/>
            <a:ext cx="9144000" cy="495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6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5945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  <a:endParaRPr lang="zh-CN" altLang="en-US" sz="3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23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54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4476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  <a:endParaRPr lang="zh-CN" altLang="en-US" sz="3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95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501</TotalTime>
  <Words>29</Words>
  <Application>Microsoft Macintosh PowerPoint</Application>
  <PresentationFormat>全屏显示(4:3)</PresentationFormat>
  <Paragraphs>10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DengXian</vt:lpstr>
      <vt:lpstr>DengXian Light</vt:lpstr>
      <vt:lpstr>SimHei</vt:lpstr>
      <vt:lpstr>微软雅黑</vt:lpstr>
      <vt:lpstr>Arial</vt:lpstr>
      <vt:lpstr>1_自定义设计方案</vt:lpstr>
      <vt:lpstr>3_自定义设计方案</vt:lpstr>
      <vt:lpstr>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user02603</dc:creator>
  <cp:lastModifiedBy>user02603</cp:lastModifiedBy>
  <cp:revision>18</cp:revision>
  <dcterms:created xsi:type="dcterms:W3CDTF">2017-05-02T14:17:07Z</dcterms:created>
  <dcterms:modified xsi:type="dcterms:W3CDTF">2017-05-02T22:38:24Z</dcterms:modified>
</cp:coreProperties>
</file>

<file path=docProps/thumbnail.jpeg>
</file>